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61" r:id="rId7"/>
    <p:sldId id="258" r:id="rId8"/>
    <p:sldId id="259" r:id="rId9"/>
    <p:sldId id="260"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39285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94654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2035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2239786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2123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2774091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2052619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212613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176598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0E726-393D-452E-912A-D89D888B31B1}"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17297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C0E726-393D-452E-912A-D89D888B31B1}"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1429753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C0E726-393D-452E-912A-D89D888B31B1}" type="datetimeFigureOut">
              <a:rPr lang="en-GB" smtClean="0"/>
              <a:t>20/05/2024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136072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C0E726-393D-452E-912A-D89D888B31B1}" type="datetimeFigureOut">
              <a:rPr lang="en-GB" smtClean="0"/>
              <a:t>20/05/2024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2276434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0E726-393D-452E-912A-D89D888B31B1}" type="datetimeFigureOut">
              <a:rPr lang="en-GB" smtClean="0"/>
              <a:t>20/05/2024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306936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0E726-393D-452E-912A-D89D888B31B1}"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129416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C0E726-393D-452E-912A-D89D888B31B1}"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AC7165-7A16-403A-9C64-B2F93118C7EC}" type="slidenum">
              <a:rPr lang="en-GB" smtClean="0"/>
              <a:t>‹#›</a:t>
            </a:fld>
            <a:endParaRPr lang="en-GB"/>
          </a:p>
        </p:txBody>
      </p:sp>
    </p:spTree>
    <p:extLst>
      <p:ext uri="{BB962C8B-B14F-4D97-AF65-F5344CB8AC3E}">
        <p14:creationId xmlns:p14="http://schemas.microsoft.com/office/powerpoint/2010/main" val="281568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C0E726-393D-452E-912A-D89D888B31B1}" type="datetimeFigureOut">
              <a:rPr lang="en-GB" smtClean="0"/>
              <a:t>20/05/2024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AAC7165-7A16-403A-9C64-B2F93118C7EC}" type="slidenum">
              <a:rPr lang="en-GB" smtClean="0"/>
              <a:t>‹#›</a:t>
            </a:fld>
            <a:endParaRPr lang="en-GB"/>
          </a:p>
        </p:txBody>
      </p:sp>
    </p:spTree>
    <p:extLst>
      <p:ext uri="{BB962C8B-B14F-4D97-AF65-F5344CB8AC3E}">
        <p14:creationId xmlns:p14="http://schemas.microsoft.com/office/powerpoint/2010/main" val="1309586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www.timestables.co.uk/multiplication-tables-check/" TargetMode="External"/><Relationship Id="rId2" Type="http://schemas.openxmlformats.org/officeDocument/2006/relationships/hyperlink" Target="https://play.ttrockstars.com/ttrs/dashboar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5F02-BBE5-4A9C-ABDC-ACE4D19BBDA9}"/>
              </a:ext>
            </a:extLst>
          </p:cNvPr>
          <p:cNvSpPr>
            <a:spLocks noGrp="1"/>
          </p:cNvSpPr>
          <p:nvPr>
            <p:ph type="ctrTitle"/>
          </p:nvPr>
        </p:nvSpPr>
        <p:spPr>
          <a:xfrm>
            <a:off x="850118" y="1312580"/>
            <a:ext cx="9501245" cy="1646302"/>
          </a:xfrm>
        </p:spPr>
        <p:txBody>
          <a:bodyPr/>
          <a:lstStyle/>
          <a:p>
            <a:pPr algn="ctr"/>
            <a:r>
              <a:rPr lang="en-GB" sz="4800" dirty="0">
                <a:solidFill>
                  <a:srgbClr val="FF0000"/>
                </a:solidFill>
              </a:rPr>
              <a:t>Multiplication Tables Check 2024</a:t>
            </a:r>
          </a:p>
        </p:txBody>
      </p:sp>
      <p:pic>
        <p:nvPicPr>
          <p:cNvPr id="5" name="Picture 4">
            <a:extLst>
              <a:ext uri="{FF2B5EF4-FFF2-40B4-BE49-F238E27FC236}">
                <a16:creationId xmlns:a16="http://schemas.microsoft.com/office/drawing/2014/main" id="{E9F11AAE-7E7A-4D32-816B-7AFF4D465D93}"/>
              </a:ext>
            </a:extLst>
          </p:cNvPr>
          <p:cNvPicPr>
            <a:picLocks noChangeAspect="1"/>
          </p:cNvPicPr>
          <p:nvPr/>
        </p:nvPicPr>
        <p:blipFill>
          <a:blip r:embed="rId2"/>
          <a:stretch>
            <a:fillRect/>
          </a:stretch>
        </p:blipFill>
        <p:spPr>
          <a:xfrm>
            <a:off x="4354000" y="3448975"/>
            <a:ext cx="2493480" cy="2511770"/>
          </a:xfrm>
          <a:prstGeom prst="rect">
            <a:avLst/>
          </a:prstGeom>
        </p:spPr>
      </p:pic>
      <p:pic>
        <p:nvPicPr>
          <p:cNvPr id="6" name="Picture 5">
            <a:extLst>
              <a:ext uri="{FF2B5EF4-FFF2-40B4-BE49-F238E27FC236}">
                <a16:creationId xmlns:a16="http://schemas.microsoft.com/office/drawing/2014/main" id="{7A5A3EDF-21AF-478B-89C2-9DBA89D4CDE9}"/>
              </a:ext>
            </a:extLst>
          </p:cNvPr>
          <p:cNvPicPr>
            <a:picLocks noChangeAspect="1"/>
          </p:cNvPicPr>
          <p:nvPr/>
        </p:nvPicPr>
        <p:blipFill>
          <a:blip r:embed="rId3"/>
          <a:stretch>
            <a:fillRect/>
          </a:stretch>
        </p:blipFill>
        <p:spPr>
          <a:xfrm>
            <a:off x="450377" y="3612218"/>
            <a:ext cx="2651292" cy="2769859"/>
          </a:xfrm>
          <a:prstGeom prst="rect">
            <a:avLst/>
          </a:prstGeom>
        </p:spPr>
      </p:pic>
    </p:spTree>
    <p:extLst>
      <p:ext uri="{BB962C8B-B14F-4D97-AF65-F5344CB8AC3E}">
        <p14:creationId xmlns:p14="http://schemas.microsoft.com/office/powerpoint/2010/main" val="4248370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6294-57C3-49FA-9420-D4E452E30129}"/>
              </a:ext>
            </a:extLst>
          </p:cNvPr>
          <p:cNvSpPr>
            <a:spLocks noGrp="1"/>
          </p:cNvSpPr>
          <p:nvPr>
            <p:ph type="title"/>
          </p:nvPr>
        </p:nvSpPr>
        <p:spPr/>
        <p:txBody>
          <a:bodyPr/>
          <a:lstStyle/>
          <a:p>
            <a:r>
              <a:rPr lang="en-GB" dirty="0"/>
              <a:t>What is the MTC?</a:t>
            </a:r>
          </a:p>
        </p:txBody>
      </p:sp>
      <p:sp>
        <p:nvSpPr>
          <p:cNvPr id="3" name="Content Placeholder 2">
            <a:extLst>
              <a:ext uri="{FF2B5EF4-FFF2-40B4-BE49-F238E27FC236}">
                <a16:creationId xmlns:a16="http://schemas.microsoft.com/office/drawing/2014/main" id="{919F33FF-5BDF-4037-9A16-6F782948A376}"/>
              </a:ext>
            </a:extLst>
          </p:cNvPr>
          <p:cNvSpPr>
            <a:spLocks noGrp="1"/>
          </p:cNvSpPr>
          <p:nvPr>
            <p:ph idx="1"/>
          </p:nvPr>
        </p:nvSpPr>
        <p:spPr/>
        <p:txBody>
          <a:bodyPr>
            <a:normAutofit fontScale="92500" lnSpcReduction="10000"/>
          </a:bodyPr>
          <a:lstStyle/>
          <a:p>
            <a:r>
              <a:rPr lang="en-GB" dirty="0"/>
              <a:t>The multiplication tables check (MTC) is statutory for primary schools in the 2023/24 academic year.</a:t>
            </a:r>
          </a:p>
          <a:p>
            <a:r>
              <a:rPr lang="en-GB" dirty="0"/>
              <a:t>The purpose of the MTC is to determine whether pupils can recall their times tables fluently up to 12, which is essential for future success in mathematics. It will help us to identify pupils who have not yet mastered their times tables, so that additional support can be provided.</a:t>
            </a:r>
          </a:p>
          <a:p>
            <a:r>
              <a:rPr lang="en-GB" dirty="0"/>
              <a:t>We must administer the MTC to all eligible Year 4 pupils between </a:t>
            </a:r>
            <a:r>
              <a:rPr lang="en-GB" b="1" dirty="0"/>
              <a:t>Monday 3rd June and Friday 14th June</a:t>
            </a:r>
            <a:r>
              <a:rPr lang="en-GB" dirty="0"/>
              <a:t>. If required, we can administer the check the following week from Monday 17 June to Friday 21 June, for any children who were absent during the first two weeks</a:t>
            </a:r>
          </a:p>
          <a:p>
            <a:r>
              <a:rPr lang="en-GB" dirty="0"/>
              <a:t>It is an on-screen check consisting of 25 times table questions. Children will be able to answer 3 practice questions before taking the actual check. They will then have 6 seconds to answer each question. On average, the check should take no longer than 5 minutes to complete.</a:t>
            </a:r>
          </a:p>
          <a:p>
            <a:endParaRPr lang="en-GB" dirty="0"/>
          </a:p>
          <a:p>
            <a:pPr marL="0" indent="0">
              <a:buNone/>
            </a:pPr>
            <a:endParaRPr lang="en-GB" dirty="0"/>
          </a:p>
        </p:txBody>
      </p:sp>
    </p:spTree>
    <p:extLst>
      <p:ext uri="{BB962C8B-B14F-4D97-AF65-F5344CB8AC3E}">
        <p14:creationId xmlns:p14="http://schemas.microsoft.com/office/powerpoint/2010/main" val="1026817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of MTC practice">
            <a:hlinkClick r:id="" action="ppaction://media"/>
            <a:extLst>
              <a:ext uri="{FF2B5EF4-FFF2-40B4-BE49-F238E27FC236}">
                <a16:creationId xmlns:a16="http://schemas.microsoft.com/office/drawing/2014/main" id="{B4481264-370A-4558-B43E-BD826CBBBD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776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383-1573-4470-A194-BE767807F770}"/>
              </a:ext>
            </a:extLst>
          </p:cNvPr>
          <p:cNvSpPr>
            <a:spLocks noGrp="1"/>
          </p:cNvSpPr>
          <p:nvPr>
            <p:ph type="title"/>
          </p:nvPr>
        </p:nvSpPr>
        <p:spPr/>
        <p:txBody>
          <a:bodyPr/>
          <a:lstStyle/>
          <a:p>
            <a:r>
              <a:rPr lang="en-GB" dirty="0"/>
              <a:t>What if your child finds times tables difficult?</a:t>
            </a:r>
          </a:p>
        </p:txBody>
      </p:sp>
      <p:sp>
        <p:nvSpPr>
          <p:cNvPr id="3" name="Content Placeholder 2">
            <a:extLst>
              <a:ext uri="{FF2B5EF4-FFF2-40B4-BE49-F238E27FC236}">
                <a16:creationId xmlns:a16="http://schemas.microsoft.com/office/drawing/2014/main" id="{A1818170-C600-4F69-8436-ADF03CFC0787}"/>
              </a:ext>
            </a:extLst>
          </p:cNvPr>
          <p:cNvSpPr>
            <a:spLocks noGrp="1"/>
          </p:cNvSpPr>
          <p:nvPr>
            <p:ph idx="1"/>
          </p:nvPr>
        </p:nvSpPr>
        <p:spPr>
          <a:xfrm>
            <a:off x="677334" y="1828801"/>
            <a:ext cx="8596668" cy="4599296"/>
          </a:xfrm>
        </p:spPr>
        <p:txBody>
          <a:bodyPr>
            <a:normAutofit fontScale="92500" lnSpcReduction="20000"/>
          </a:bodyPr>
          <a:lstStyle/>
          <a:p>
            <a:r>
              <a:rPr lang="en-GB" dirty="0"/>
              <a:t>We will have already spoken to you about this check and given you advice on how to support your child.</a:t>
            </a:r>
          </a:p>
          <a:p>
            <a:r>
              <a:rPr lang="en-GB" dirty="0"/>
              <a:t>Using TT Rockstar's, wrote learning (chanting), writing tables out repeatedly or playing games will all help your child to learn their tables.</a:t>
            </a:r>
          </a:p>
          <a:p>
            <a:r>
              <a:rPr lang="en-GB" dirty="0"/>
              <a:t>We practise tables in school daily and have done for the last few years but it is ultimately up to your child to learn them. We give them the tools and strategies of different ways to learn them and opportunities to practise.</a:t>
            </a:r>
          </a:p>
          <a:p>
            <a:r>
              <a:rPr lang="en-GB" dirty="0"/>
              <a:t>The soundcheck tab on TT Rockstar's is the section most like the MTC check where it gives 6 seconds to answer a multiplication question up to 12. </a:t>
            </a:r>
            <a:r>
              <a:rPr lang="en-GB" dirty="0">
                <a:hlinkClick r:id="rId2"/>
              </a:rPr>
              <a:t>Times Tables Rock Stars: Play (ttrockstars.com)</a:t>
            </a:r>
            <a:r>
              <a:rPr lang="en-GB" dirty="0"/>
              <a:t>. The Multiplication check section on </a:t>
            </a:r>
            <a:r>
              <a:rPr lang="fr-FR" dirty="0">
                <a:hlinkClick r:id="rId3"/>
              </a:rPr>
              <a:t>Multiplication Tables Check - 2023 - Timestables.co.uk</a:t>
            </a:r>
            <a:r>
              <a:rPr lang="fr-FR" dirty="0"/>
              <a:t> </a:t>
            </a:r>
            <a:r>
              <a:rPr lang="en-GB" dirty="0"/>
              <a:t>is also a good place to practise. </a:t>
            </a:r>
          </a:p>
          <a:p>
            <a:r>
              <a:rPr lang="en-GB" dirty="0"/>
              <a:t>If your child cannot access the MTC check there are several access arrangements that are available to us. We can use them to support children with specific needs. The check has been designed so that it is as inclusive and accessible to as many children as possible, including those with Special educational needs (SEND) and English as an additional language (EAL). However in some circumstances it may not be appropriate for a pupil to take the check even with access arrangements. We will have discussed this with you if this is the case and if you have any concerns you can speak to us.</a:t>
            </a:r>
          </a:p>
        </p:txBody>
      </p:sp>
    </p:spTree>
    <p:extLst>
      <p:ext uri="{BB962C8B-B14F-4D97-AF65-F5344CB8AC3E}">
        <p14:creationId xmlns:p14="http://schemas.microsoft.com/office/powerpoint/2010/main" val="2582659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6A4C-5ED2-4884-BEFB-84EA0277A9A7}"/>
              </a:ext>
            </a:extLst>
          </p:cNvPr>
          <p:cNvSpPr>
            <a:spLocks noGrp="1"/>
          </p:cNvSpPr>
          <p:nvPr>
            <p:ph type="title"/>
          </p:nvPr>
        </p:nvSpPr>
        <p:spPr/>
        <p:txBody>
          <a:bodyPr/>
          <a:lstStyle/>
          <a:p>
            <a:r>
              <a:rPr lang="en-GB" dirty="0"/>
              <a:t>What do you need to do to support your child for the check?</a:t>
            </a:r>
          </a:p>
        </p:txBody>
      </p:sp>
      <p:sp>
        <p:nvSpPr>
          <p:cNvPr id="3" name="Content Placeholder 2">
            <a:extLst>
              <a:ext uri="{FF2B5EF4-FFF2-40B4-BE49-F238E27FC236}">
                <a16:creationId xmlns:a16="http://schemas.microsoft.com/office/drawing/2014/main" id="{DE1F4B03-F580-4817-BC82-D73AD32F3D2B}"/>
              </a:ext>
            </a:extLst>
          </p:cNvPr>
          <p:cNvSpPr>
            <a:spLocks noGrp="1"/>
          </p:cNvSpPr>
          <p:nvPr>
            <p:ph idx="1"/>
          </p:nvPr>
        </p:nvSpPr>
        <p:spPr/>
        <p:txBody>
          <a:bodyPr>
            <a:normAutofit lnSpcReduction="10000"/>
          </a:bodyPr>
          <a:lstStyle/>
          <a:p>
            <a:r>
              <a:rPr lang="en-GB" dirty="0"/>
              <a:t>You do not need to do anything over and above to prepare your child for the actual check. As part of usual practice, we ask you to practise times tables with your child through the various ways mentioned before.</a:t>
            </a:r>
          </a:p>
          <a:p>
            <a:r>
              <a:rPr lang="en-GB" dirty="0"/>
              <a:t>Useful resources:</a:t>
            </a:r>
          </a:p>
          <a:p>
            <a:r>
              <a:rPr lang="en-GB" dirty="0"/>
              <a:t>TT </a:t>
            </a:r>
            <a:r>
              <a:rPr lang="en-GB" dirty="0" err="1"/>
              <a:t>Rockstars</a:t>
            </a:r>
            <a:r>
              <a:rPr lang="en-GB" dirty="0"/>
              <a:t> (school subscription, your child has their own password)</a:t>
            </a:r>
          </a:p>
          <a:p>
            <a:r>
              <a:rPr lang="en-GB" dirty="0"/>
              <a:t>Hit the button (free on the internet)</a:t>
            </a:r>
          </a:p>
          <a:p>
            <a:r>
              <a:rPr lang="en-GB" dirty="0"/>
              <a:t>Timetables.co.uk (free on the internet)</a:t>
            </a:r>
          </a:p>
          <a:p>
            <a:r>
              <a:rPr lang="en-GB" dirty="0" err="1"/>
              <a:t>Supermoves</a:t>
            </a:r>
            <a:r>
              <a:rPr lang="en-GB" dirty="0"/>
              <a:t> on the BBC (internet)</a:t>
            </a:r>
          </a:p>
          <a:p>
            <a:r>
              <a:rPr lang="en-GB" dirty="0"/>
              <a:t>Timetable books from the shops.</a:t>
            </a:r>
          </a:p>
          <a:p>
            <a:r>
              <a:rPr lang="en-GB" dirty="0"/>
              <a:t>Other strategies-quick fire recall, writing them out, chanting the tables in different ways,….</a:t>
            </a:r>
          </a:p>
        </p:txBody>
      </p:sp>
    </p:spTree>
    <p:extLst>
      <p:ext uri="{BB962C8B-B14F-4D97-AF65-F5344CB8AC3E}">
        <p14:creationId xmlns:p14="http://schemas.microsoft.com/office/powerpoint/2010/main" val="2427259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15AA7-B72E-406E-94BF-AECB94578CCD}"/>
              </a:ext>
            </a:extLst>
          </p:cNvPr>
          <p:cNvSpPr>
            <a:spLocks noGrp="1"/>
          </p:cNvSpPr>
          <p:nvPr>
            <p:ph type="title"/>
          </p:nvPr>
        </p:nvSpPr>
        <p:spPr/>
        <p:txBody>
          <a:bodyPr/>
          <a:lstStyle/>
          <a:p>
            <a:r>
              <a:rPr lang="en-GB" dirty="0"/>
              <a:t>How will the results be used and feedback given?</a:t>
            </a:r>
          </a:p>
        </p:txBody>
      </p:sp>
      <p:sp>
        <p:nvSpPr>
          <p:cNvPr id="3" name="Content Placeholder 2">
            <a:extLst>
              <a:ext uri="{FF2B5EF4-FFF2-40B4-BE49-F238E27FC236}">
                <a16:creationId xmlns:a16="http://schemas.microsoft.com/office/drawing/2014/main" id="{39D84BA1-881B-4CA6-AE58-C6034A0E35C1}"/>
              </a:ext>
            </a:extLst>
          </p:cNvPr>
          <p:cNvSpPr>
            <a:spLocks noGrp="1"/>
          </p:cNvSpPr>
          <p:nvPr>
            <p:ph idx="1"/>
          </p:nvPr>
        </p:nvSpPr>
        <p:spPr>
          <a:xfrm>
            <a:off x="677334" y="2169993"/>
            <a:ext cx="8596668" cy="4203511"/>
          </a:xfrm>
        </p:spPr>
        <p:txBody>
          <a:bodyPr/>
          <a:lstStyle/>
          <a:p>
            <a:r>
              <a:rPr lang="en-GB" dirty="0"/>
              <a:t>We will have access to the children’s results from Monday June 24th. Once we have these you will be given your child’s score, as with all national curriculum assessments and this will be through your child’s report. We may also decide to tell the children individually as well before their report.</a:t>
            </a:r>
          </a:p>
          <a:p>
            <a:pPr marL="0" indent="0">
              <a:buNone/>
            </a:pPr>
            <a:endParaRPr lang="en-GB" dirty="0"/>
          </a:p>
          <a:p>
            <a:r>
              <a:rPr lang="en-GB" dirty="0"/>
              <a:t>There is no pass mark for the check. Children are expected to get 25 out of 25 correct to show they know their tables. We are very much aware that nerves can play a part and mistakes happen and so these checks will take place in a room with no more than 6 children and they will be observed. After the check and with the results we will identify pupils who need additional support. </a:t>
            </a:r>
          </a:p>
        </p:txBody>
      </p:sp>
    </p:spTree>
    <p:extLst>
      <p:ext uri="{BB962C8B-B14F-4D97-AF65-F5344CB8AC3E}">
        <p14:creationId xmlns:p14="http://schemas.microsoft.com/office/powerpoint/2010/main" val="131345856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F783D2E6EA2941B35E9882CC38F149" ma:contentTypeVersion="19" ma:contentTypeDescription="Create a new document." ma:contentTypeScope="" ma:versionID="dc05e1ce10b70b73d632984df1aa18a9">
  <xsd:schema xmlns:xsd="http://www.w3.org/2001/XMLSchema" xmlns:xs="http://www.w3.org/2001/XMLSchema" xmlns:p="http://schemas.microsoft.com/office/2006/metadata/properties" xmlns:ns2="c02b8589-e177-4f43-b535-386d6ecceb83" xmlns:ns3="461751e0-30cc-4c50-8363-ba0539b6744e" targetNamespace="http://schemas.microsoft.com/office/2006/metadata/properties" ma:root="true" ma:fieldsID="8d1bc66e00b8ea105d31dfc7f0224833" ns2:_="" ns3:_="">
    <xsd:import namespace="c02b8589-e177-4f43-b535-386d6ecceb83"/>
    <xsd:import namespace="461751e0-30cc-4c50-8363-ba0539b674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2b8589-e177-4f43-b535-386d6ecceb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ad7b9a-facf-4a92-8e5a-a76166a9048f"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1751e0-30cc-4c50-8363-ba0539b6744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8ed6a1-40a5-4f38-8fdc-f1f0a3a2640d}" ma:internalName="TaxCatchAll" ma:showField="CatchAllData" ma:web="461751e0-30cc-4c50-8363-ba0539b674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02b8589-e177-4f43-b535-386d6ecceb83">
      <Terms xmlns="http://schemas.microsoft.com/office/infopath/2007/PartnerControls"/>
    </lcf76f155ced4ddcb4097134ff3c332f>
    <TaxCatchAll xmlns="461751e0-30cc-4c50-8363-ba0539b6744e" xsi:nil="true"/>
    <_Flow_SignoffStatus xmlns="c02b8589-e177-4f43-b535-386d6ecceb83" xsi:nil="true"/>
  </documentManagement>
</p:properties>
</file>

<file path=customXml/itemProps1.xml><?xml version="1.0" encoding="utf-8"?>
<ds:datastoreItem xmlns:ds="http://schemas.openxmlformats.org/officeDocument/2006/customXml" ds:itemID="{20676F5E-4B42-4201-8D55-2E9620B64E21}">
  <ds:schemaRefs>
    <ds:schemaRef ds:uri="http://schemas.microsoft.com/sharepoint/v3/contenttype/forms"/>
  </ds:schemaRefs>
</ds:datastoreItem>
</file>

<file path=customXml/itemProps2.xml><?xml version="1.0" encoding="utf-8"?>
<ds:datastoreItem xmlns:ds="http://schemas.openxmlformats.org/officeDocument/2006/customXml" ds:itemID="{1C7B38B4-03BA-4470-A483-EA4BB48DC7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2b8589-e177-4f43-b535-386d6ecceb83"/>
    <ds:schemaRef ds:uri="461751e0-30cc-4c50-8363-ba0539b674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3AD7E6-F0C0-400B-9521-58BE145E3B57}">
  <ds:schemaRefs>
    <ds:schemaRef ds:uri="http://schemas.microsoft.com/office/infopath/2007/PartnerControls"/>
    <ds:schemaRef ds:uri="http://schemas.openxmlformats.org/package/2006/metadata/core-properties"/>
    <ds:schemaRef ds:uri="461751e0-30cc-4c50-8363-ba0539b6744e"/>
    <ds:schemaRef ds:uri="http://schemas.microsoft.com/office/2006/documentManagement/types"/>
    <ds:schemaRef ds:uri="c02b8589-e177-4f43-b535-386d6ecceb83"/>
    <ds:schemaRef ds:uri="http://purl.org/dc/dcmitype/"/>
    <ds:schemaRef ds:uri="http://www.w3.org/XML/1998/namespace"/>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Facet</Template>
  <TotalTime>645</TotalTime>
  <Words>724</Words>
  <Application>Microsoft Office PowerPoint</Application>
  <PresentationFormat>Widescreen</PresentationFormat>
  <Paragraphs>25</Paragraphs>
  <Slides>6</Slides>
  <Notes>0</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Facet</vt:lpstr>
      <vt:lpstr>Multiplication Tables Check 2024</vt:lpstr>
      <vt:lpstr>What is the MTC?</vt:lpstr>
      <vt:lpstr>PowerPoint Presentation</vt:lpstr>
      <vt:lpstr>What if your child finds times tables difficult?</vt:lpstr>
      <vt:lpstr>What do you need to do to support your child for the check?</vt:lpstr>
      <vt:lpstr>How will the results be used and feedback given?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Multiplication Timetables Check 2022</dc:title>
  <dc:creator>Joanne Shepherd</dc:creator>
  <cp:lastModifiedBy>Gaby Rose Jackson</cp:lastModifiedBy>
  <cp:revision>12</cp:revision>
  <dcterms:created xsi:type="dcterms:W3CDTF">2022-05-22T11:38:57Z</dcterms:created>
  <dcterms:modified xsi:type="dcterms:W3CDTF">2024-05-20T08:23:36Z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0x010100B2F783D2E6EA2941B35E9882CC38F149</vt:lpwstr>
  </property>
  <property fmtid="{D5CDD505-2E9C-101B-9397-08002B2CF9AE}" pid="3" name="MediaServiceImageTags">
    <vt:lpwstr/>
  </property>
</Properties>
</file>